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B6E73EB5-134C-42EA-BE0F-DAA5E6214A53}" type="datetimeFigureOut">
              <a:rPr lang="en-US" smtClean="0"/>
              <a:t>11/14/2012</a:t>
            </a:fld>
            <a:endParaRPr lang="en-US"/>
          </a:p>
        </p:txBody>
      </p:sp>
      <p:sp>
        <p:nvSpPr>
          <p:cNvPr id="16" name="Slide Number Placeholder 15"/>
          <p:cNvSpPr>
            <a:spLocks noGrp="1"/>
          </p:cNvSpPr>
          <p:nvPr>
            <p:ph type="sldNum" sz="quarter" idx="11"/>
          </p:nvPr>
        </p:nvSpPr>
        <p:spPr/>
        <p:txBody>
          <a:bodyPr/>
          <a:lstStyle/>
          <a:p>
            <a:fld id="{136DB7F5-678F-48C7-913B-4FBA91EC76D6}"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E73EB5-134C-42EA-BE0F-DAA5E6214A53}" type="datetimeFigureOut">
              <a:rPr lang="en-US" smtClean="0"/>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DB7F5-678F-48C7-913B-4FBA91EC76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E73EB5-134C-42EA-BE0F-DAA5E6214A53}" type="datetimeFigureOut">
              <a:rPr lang="en-US" smtClean="0"/>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DB7F5-678F-48C7-913B-4FBA91EC76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B6E73EB5-134C-42EA-BE0F-DAA5E6214A53}" type="datetimeFigureOut">
              <a:rPr lang="en-US" smtClean="0"/>
              <a:t>11/14/2012</a:t>
            </a:fld>
            <a:endParaRPr lang="en-US"/>
          </a:p>
        </p:txBody>
      </p:sp>
      <p:sp>
        <p:nvSpPr>
          <p:cNvPr id="15" name="Slide Number Placeholder 14"/>
          <p:cNvSpPr>
            <a:spLocks noGrp="1"/>
          </p:cNvSpPr>
          <p:nvPr>
            <p:ph type="sldNum" sz="quarter" idx="11"/>
          </p:nvPr>
        </p:nvSpPr>
        <p:spPr/>
        <p:txBody>
          <a:bodyPr/>
          <a:lstStyle/>
          <a:p>
            <a:fld id="{136DB7F5-678F-48C7-913B-4FBA91EC76D6}"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B6E73EB5-134C-42EA-BE0F-DAA5E6214A53}" type="datetimeFigureOut">
              <a:rPr lang="en-US" smtClean="0"/>
              <a:t>11/14/2012</a:t>
            </a:fld>
            <a:endParaRPr lang="en-US"/>
          </a:p>
        </p:txBody>
      </p:sp>
      <p:sp>
        <p:nvSpPr>
          <p:cNvPr id="13" name="Slide Number Placeholder 12"/>
          <p:cNvSpPr>
            <a:spLocks noGrp="1"/>
          </p:cNvSpPr>
          <p:nvPr>
            <p:ph type="sldNum" sz="quarter" idx="11"/>
          </p:nvPr>
        </p:nvSpPr>
        <p:spPr/>
        <p:txBody>
          <a:bodyPr/>
          <a:lstStyle/>
          <a:p>
            <a:fld id="{136DB7F5-678F-48C7-913B-4FBA91EC76D6}"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6E73EB5-134C-42EA-BE0F-DAA5E6214A53}" type="datetimeFigureOut">
              <a:rPr lang="en-US" smtClean="0"/>
              <a:t>11/14/2012</a:t>
            </a:fld>
            <a:endParaRPr lang="en-US"/>
          </a:p>
        </p:txBody>
      </p:sp>
      <p:sp>
        <p:nvSpPr>
          <p:cNvPr id="9" name="Slide Number Placeholder 8"/>
          <p:cNvSpPr>
            <a:spLocks noGrp="1"/>
          </p:cNvSpPr>
          <p:nvPr>
            <p:ph type="sldNum" sz="quarter" idx="11"/>
          </p:nvPr>
        </p:nvSpPr>
        <p:spPr/>
        <p:txBody>
          <a:bodyPr/>
          <a:lstStyle/>
          <a:p>
            <a:fld id="{136DB7F5-678F-48C7-913B-4FBA91EC76D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B6E73EB5-134C-42EA-BE0F-DAA5E6214A53}" type="datetimeFigureOut">
              <a:rPr lang="en-US" smtClean="0"/>
              <a:t>11/14/2012</a:t>
            </a:fld>
            <a:endParaRPr lang="en-US"/>
          </a:p>
        </p:txBody>
      </p:sp>
      <p:sp>
        <p:nvSpPr>
          <p:cNvPr id="15" name="Slide Number Placeholder 14"/>
          <p:cNvSpPr>
            <a:spLocks noGrp="1"/>
          </p:cNvSpPr>
          <p:nvPr>
            <p:ph type="sldNum" sz="quarter" idx="11"/>
          </p:nvPr>
        </p:nvSpPr>
        <p:spPr/>
        <p:txBody>
          <a:bodyPr/>
          <a:lstStyle/>
          <a:p>
            <a:fld id="{136DB7F5-678F-48C7-913B-4FBA91EC76D6}"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B6E73EB5-134C-42EA-BE0F-DAA5E6214A53}" type="datetimeFigureOut">
              <a:rPr lang="en-US" smtClean="0"/>
              <a:t>11/14/2012</a:t>
            </a:fld>
            <a:endParaRPr lang="en-US"/>
          </a:p>
        </p:txBody>
      </p:sp>
      <p:sp>
        <p:nvSpPr>
          <p:cNvPr id="8" name="Slide Number Placeholder 7"/>
          <p:cNvSpPr>
            <a:spLocks noGrp="1"/>
          </p:cNvSpPr>
          <p:nvPr>
            <p:ph type="sldNum" sz="quarter" idx="11"/>
          </p:nvPr>
        </p:nvSpPr>
        <p:spPr/>
        <p:txBody>
          <a:bodyPr/>
          <a:lstStyle/>
          <a:p>
            <a:fld id="{136DB7F5-678F-48C7-913B-4FBA91EC76D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E73EB5-134C-42EA-BE0F-DAA5E6214A53}" type="datetimeFigureOut">
              <a:rPr lang="en-US" smtClean="0"/>
              <a:t>11/14/2012</a:t>
            </a:fld>
            <a:endParaRPr lang="en-US"/>
          </a:p>
        </p:txBody>
      </p:sp>
      <p:sp>
        <p:nvSpPr>
          <p:cNvPr id="6" name="Slide Number Placeholder 5"/>
          <p:cNvSpPr>
            <a:spLocks noGrp="1"/>
          </p:cNvSpPr>
          <p:nvPr>
            <p:ph type="sldNum" sz="quarter" idx="11"/>
          </p:nvPr>
        </p:nvSpPr>
        <p:spPr/>
        <p:txBody>
          <a:bodyPr/>
          <a:lstStyle/>
          <a:p>
            <a:fld id="{136DB7F5-678F-48C7-913B-4FBA91EC76D6}"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B6E73EB5-134C-42EA-BE0F-DAA5E6214A53}" type="datetimeFigureOut">
              <a:rPr lang="en-US" smtClean="0"/>
              <a:t>11/14/2012</a:t>
            </a:fld>
            <a:endParaRPr lang="en-US"/>
          </a:p>
        </p:txBody>
      </p:sp>
      <p:sp>
        <p:nvSpPr>
          <p:cNvPr id="16" name="Slide Number Placeholder 15"/>
          <p:cNvSpPr>
            <a:spLocks noGrp="1"/>
          </p:cNvSpPr>
          <p:nvPr>
            <p:ph type="sldNum" sz="quarter" idx="11"/>
          </p:nvPr>
        </p:nvSpPr>
        <p:spPr/>
        <p:txBody>
          <a:bodyPr/>
          <a:lstStyle/>
          <a:p>
            <a:fld id="{136DB7F5-678F-48C7-913B-4FBA91EC76D6}"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B6E73EB5-134C-42EA-BE0F-DAA5E6214A53}" type="datetimeFigureOut">
              <a:rPr lang="en-US" smtClean="0"/>
              <a:t>11/14/2012</a:t>
            </a:fld>
            <a:endParaRPr lang="en-US"/>
          </a:p>
        </p:txBody>
      </p:sp>
      <p:sp>
        <p:nvSpPr>
          <p:cNvPr id="14" name="Slide Number Placeholder 13"/>
          <p:cNvSpPr>
            <a:spLocks noGrp="1"/>
          </p:cNvSpPr>
          <p:nvPr>
            <p:ph type="sldNum" sz="quarter" idx="11"/>
          </p:nvPr>
        </p:nvSpPr>
        <p:spPr/>
        <p:txBody>
          <a:bodyPr/>
          <a:lstStyle/>
          <a:p>
            <a:fld id="{136DB7F5-678F-48C7-913B-4FBA91EC76D6}"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6E73EB5-134C-42EA-BE0F-DAA5E6214A53}" type="datetimeFigureOut">
              <a:rPr lang="en-US" smtClean="0"/>
              <a:t>11/14/2012</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36DB7F5-678F-48C7-913B-4FBA91EC76D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rainpop.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Digital Commerce</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Scams, Identity Theft, and Viruses</a:t>
            </a:r>
          </a:p>
          <a:p>
            <a:r>
              <a:rPr lang="en-US" dirty="0" smtClean="0"/>
              <a:t>Kelly &amp; Caitlin</a:t>
            </a:r>
            <a:endParaRPr lang="en-US" dirty="0"/>
          </a:p>
        </p:txBody>
      </p:sp>
    </p:spTree>
    <p:extLst>
      <p:ext uri="{BB962C8B-B14F-4D97-AF65-F5344CB8AC3E}">
        <p14:creationId xmlns:p14="http://schemas.microsoft.com/office/powerpoint/2010/main" val="3870285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Digital Commerce is commonly known as e-commerce, is the buying of product or service over electronic systems such as the Internet and other computer networks.  </a:t>
            </a:r>
            <a:endParaRPr lang="en-US" dirty="0"/>
          </a:p>
        </p:txBody>
      </p:sp>
      <p:sp>
        <p:nvSpPr>
          <p:cNvPr id="2" name="Title 1"/>
          <p:cNvSpPr>
            <a:spLocks noGrp="1"/>
          </p:cNvSpPr>
          <p:nvPr>
            <p:ph type="title"/>
          </p:nvPr>
        </p:nvSpPr>
        <p:spPr/>
        <p:txBody>
          <a:bodyPr/>
          <a:lstStyle/>
          <a:p>
            <a:r>
              <a:rPr lang="en-US" dirty="0" smtClean="0"/>
              <a:t>What is Digital Commerce?</a:t>
            </a:r>
            <a:endParaRPr lang="en-US" dirty="0"/>
          </a:p>
        </p:txBody>
      </p:sp>
    </p:spTree>
    <p:extLst>
      <p:ext uri="{BB962C8B-B14F-4D97-AF65-F5344CB8AC3E}">
        <p14:creationId xmlns:p14="http://schemas.microsoft.com/office/powerpoint/2010/main" val="3283804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You should never sign up for anything or purchase anything online without first talking to an adult.  </a:t>
            </a:r>
          </a:p>
          <a:p>
            <a:r>
              <a:rPr lang="en-US" dirty="0"/>
              <a:t>One sign that an adult can look for to help you determine if a website is secure is that the URL starts with HTTPS. HTTPS means HTTP Secure, and it uses cryptography to hide any information you send over the web through that site, so it can’t be stolen by hackers. </a:t>
            </a:r>
          </a:p>
          <a:p>
            <a:endParaRPr lang="en-US" dirty="0"/>
          </a:p>
        </p:txBody>
      </p:sp>
      <p:sp>
        <p:nvSpPr>
          <p:cNvPr id="2" name="Title 1"/>
          <p:cNvSpPr>
            <a:spLocks noGrp="1"/>
          </p:cNvSpPr>
          <p:nvPr>
            <p:ph type="title"/>
          </p:nvPr>
        </p:nvSpPr>
        <p:spPr/>
        <p:txBody>
          <a:bodyPr/>
          <a:lstStyle/>
          <a:p>
            <a:r>
              <a:rPr lang="en-US" dirty="0" smtClean="0"/>
              <a:t>Scams</a:t>
            </a:r>
            <a:endParaRPr lang="en-US" dirty="0"/>
          </a:p>
        </p:txBody>
      </p:sp>
    </p:spTree>
    <p:extLst>
      <p:ext uri="{BB962C8B-B14F-4D97-AF65-F5344CB8AC3E}">
        <p14:creationId xmlns:p14="http://schemas.microsoft.com/office/powerpoint/2010/main" val="1198444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If you share your financial information, identity thieves can use it to clean out your bank account or run up purchases on your credit card</a:t>
            </a:r>
            <a:r>
              <a:rPr lang="en-US" dirty="0" smtClean="0"/>
              <a:t>.</a:t>
            </a:r>
          </a:p>
          <a:p>
            <a:r>
              <a:rPr lang="en-US" dirty="0"/>
              <a:t>And if you share too much personal material on a personal webpage or social networking site, you could end up being harassed by Internet predators or other </a:t>
            </a:r>
            <a:r>
              <a:rPr lang="en-US" dirty="0" err="1"/>
              <a:t>weirdos</a:t>
            </a:r>
            <a:r>
              <a:rPr lang="en-US" dirty="0" smtClean="0"/>
              <a:t>.</a:t>
            </a:r>
          </a:p>
          <a:p>
            <a:endParaRPr lang="en-US" dirty="0"/>
          </a:p>
        </p:txBody>
      </p:sp>
      <p:sp>
        <p:nvSpPr>
          <p:cNvPr id="2" name="Title 1"/>
          <p:cNvSpPr>
            <a:spLocks noGrp="1"/>
          </p:cNvSpPr>
          <p:nvPr>
            <p:ph type="title"/>
          </p:nvPr>
        </p:nvSpPr>
        <p:spPr/>
        <p:txBody>
          <a:bodyPr/>
          <a:lstStyle/>
          <a:p>
            <a:r>
              <a:rPr lang="en-US" dirty="0" smtClean="0"/>
              <a:t>Identity Theft</a:t>
            </a:r>
            <a:endParaRPr lang="en-US" dirty="0"/>
          </a:p>
        </p:txBody>
      </p:sp>
    </p:spTree>
    <p:extLst>
      <p:ext uri="{BB962C8B-B14F-4D97-AF65-F5344CB8AC3E}">
        <p14:creationId xmlns:p14="http://schemas.microsoft.com/office/powerpoint/2010/main" val="754801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It </a:t>
            </a:r>
            <a:r>
              <a:rPr lang="en-US" dirty="0"/>
              <a:t>is a program that reproduces itself </a:t>
            </a:r>
            <a:r>
              <a:rPr lang="en-US" dirty="0" smtClean="0"/>
              <a:t>automatically, computer viruses attach themselves to various programs or software, and use these files to copy themselves.</a:t>
            </a:r>
          </a:p>
          <a:p>
            <a:r>
              <a:rPr lang="en-US" dirty="0" smtClean="0"/>
              <a:t>Also called malicious software or “malware”. </a:t>
            </a:r>
          </a:p>
          <a:p>
            <a:r>
              <a:rPr lang="en-US" dirty="0" smtClean="0"/>
              <a:t>To protect your computer from virus you can buy special software programs that scan and “clean” out the files on their own computers.</a:t>
            </a:r>
          </a:p>
          <a:p>
            <a:r>
              <a:rPr lang="en-US" dirty="0" smtClean="0"/>
              <a:t>Another way to prevent viruses is to not open e-mail from people you don’t know, or ask a parent for permission or help.</a:t>
            </a:r>
          </a:p>
          <a:p>
            <a:endParaRPr lang="en-US" dirty="0"/>
          </a:p>
        </p:txBody>
      </p:sp>
      <p:sp>
        <p:nvSpPr>
          <p:cNvPr id="2" name="Title 1"/>
          <p:cNvSpPr>
            <a:spLocks noGrp="1"/>
          </p:cNvSpPr>
          <p:nvPr>
            <p:ph type="title"/>
          </p:nvPr>
        </p:nvSpPr>
        <p:spPr/>
        <p:txBody>
          <a:bodyPr/>
          <a:lstStyle/>
          <a:p>
            <a:r>
              <a:rPr lang="en-US" dirty="0" smtClean="0"/>
              <a:t>Viruses</a:t>
            </a:r>
            <a:endParaRPr lang="en-US" dirty="0"/>
          </a:p>
        </p:txBody>
      </p:sp>
    </p:spTree>
    <p:extLst>
      <p:ext uri="{BB962C8B-B14F-4D97-AF65-F5344CB8AC3E}">
        <p14:creationId xmlns:p14="http://schemas.microsoft.com/office/powerpoint/2010/main" val="899805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hlinkClick r:id="rId2"/>
              </a:rPr>
              <a:t>http://www.brainpop.com</a:t>
            </a:r>
            <a:r>
              <a:rPr lang="en-US" dirty="0" smtClean="0">
                <a:hlinkClick r:id="rId2"/>
              </a:rPr>
              <a:t>/</a:t>
            </a:r>
            <a:endParaRPr lang="en-US" dirty="0" smtClean="0"/>
          </a:p>
          <a:p>
            <a:pPr marL="18288" indent="0">
              <a:buNone/>
            </a:pPr>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42437012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32</TotalTime>
  <Words>268</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Elemental</vt:lpstr>
      <vt:lpstr>Digital Commerce</vt:lpstr>
      <vt:lpstr>What is Digital Commerce?</vt:lpstr>
      <vt:lpstr>Scams</vt:lpstr>
      <vt:lpstr>Identity Theft</vt:lpstr>
      <vt:lpstr>Viruses</vt:lpstr>
      <vt:lpstr>PowerPoint Presentation</vt:lpstr>
    </vt:vector>
  </TitlesOfParts>
  <Company>Eastern Illinois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Commerce</dc:title>
  <dc:creator>163909</dc:creator>
  <cp:lastModifiedBy>163909</cp:lastModifiedBy>
  <cp:revision>3</cp:revision>
  <dcterms:created xsi:type="dcterms:W3CDTF">2012-11-14T22:40:28Z</dcterms:created>
  <dcterms:modified xsi:type="dcterms:W3CDTF">2012-11-14T23:13:23Z</dcterms:modified>
</cp:coreProperties>
</file>